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66" r:id="rId4"/>
    <p:sldId id="267" r:id="rId5"/>
    <p:sldId id="269" r:id="rId6"/>
    <p:sldId id="272" r:id="rId7"/>
    <p:sldId id="268" r:id="rId8"/>
    <p:sldId id="270" r:id="rId9"/>
    <p:sldId id="273" r:id="rId10"/>
    <p:sldId id="275" r:id="rId11"/>
    <p:sldId id="274" r:id="rId12"/>
    <p:sldId id="277" r:id="rId13"/>
    <p:sldId id="276" r:id="rId14"/>
    <p:sldId id="27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microsoft.com/office/2007/relationships/hdphoto" Target="../media/hdphoto1.wdp"/><Relationship Id="rId7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4.infourok.ru/uploads/ex/0714/00145263-c2cb5cfa/640/img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7"/>
          <a:stretch/>
        </p:blipFill>
        <p:spPr bwMode="auto">
          <a:xfrm>
            <a:off x="22060" y="-36990"/>
            <a:ext cx="9121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0602" y="188640"/>
            <a:ext cx="77048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 комбинированного вида №5»   г. Лениногорска муниципального образования </a:t>
            </a:r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 err="1"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муниципальный район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»  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</p:txBody>
      </p:sp>
      <p:sp>
        <p:nvSpPr>
          <p:cNvPr id="3" name="TextBox 2"/>
          <p:cNvSpPr txBox="1"/>
          <p:nvPr/>
        </p:nvSpPr>
        <p:spPr>
          <a:xfrm rot="507674">
            <a:off x="4059622" y="1586851"/>
            <a:ext cx="4355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Сюжетно-ролевая игра </a:t>
            </a: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«Юные журналисты»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6" t="21756" r="2268" b="31738"/>
          <a:stretch/>
        </p:blipFill>
        <p:spPr bwMode="auto">
          <a:xfrm rot="511227">
            <a:off x="4528341" y="2821134"/>
            <a:ext cx="2979731" cy="2362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 rot="566542">
            <a:off x="3684456" y="5574842"/>
            <a:ext cx="40119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Воспитатели</a:t>
            </a:r>
          </a:p>
          <a:p>
            <a:pPr algn="ctr"/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Музипова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С.Р.,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Степанова Н.В.,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педагог-психолог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Гиззатуллина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Л.Ф.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s://www.wikireading.ru/img/407390_20_i_069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9" t="18929" r="10093" b="1"/>
          <a:stretch/>
        </p:blipFill>
        <p:spPr bwMode="auto">
          <a:xfrm flipH="1">
            <a:off x="7020272" y="3717032"/>
            <a:ext cx="2007243" cy="314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7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laycast.ru/uploads/2017/02/11/216078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404664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 – психолог.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060848"/>
            <a:ext cx="42484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с эмоциями сладить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не ссориться в саду,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Отношения наладить,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не впутаться в беду,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активности излишек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пугал людей вокруг,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Наблюдает всех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детишек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Лилия </a:t>
            </a:r>
            <a:r>
              <a:rPr lang="ru-RU" sz="22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Фоатовна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 добрый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друг!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1" r="4640" b="17121"/>
          <a:stretch/>
        </p:blipFill>
        <p:spPr bwMode="auto">
          <a:xfrm>
            <a:off x="4860032" y="2148839"/>
            <a:ext cx="3744416" cy="4232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036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laycast.ru/uploads/2017/02/11/216078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9832" y="421401"/>
            <a:ext cx="2412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Повара.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060848"/>
            <a:ext cx="424847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здоровой и румяной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Оставалась детвора,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 не только кашей манной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Угощают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повара…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Блюд полезных, аппетитных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Разносится по саду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аромат,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Разных булочек бисквитных,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на праздник – шоколад!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pic>
        <p:nvPicPr>
          <p:cNvPr id="1026" name="Picture 2" descr="https://pp.userapi.com/c846017/v846017897/183069/u2YBavz7mZ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2776"/>
            <a:ext cx="3889910" cy="49692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731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" y="8992"/>
            <a:ext cx="9128335" cy="684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https://pp.userapi.com/c846523/v846523026/15f791/A2UTTDJj7R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12" y="154792"/>
            <a:ext cx="2599488" cy="2690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pp.userapi.com/c847218/v847218026/15f460/-rOoxhdPpv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1" r="21923"/>
          <a:stretch/>
        </p:blipFill>
        <p:spPr bwMode="auto">
          <a:xfrm>
            <a:off x="6300193" y="193188"/>
            <a:ext cx="2571930" cy="2622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pp.userapi.com/c845221/v845221026/15f1db/LTFlciYo5I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188640"/>
            <a:ext cx="2606142" cy="2622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pp.userapi.com/c845520/v845520026/15e8b4/QpEZN8CtRc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33" y="3560736"/>
            <a:ext cx="1765188" cy="2854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s://pp.userapi.com/c845216/v845216026/169ad5/shayr4-Vls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442267"/>
            <a:ext cx="1712173" cy="3091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s://pp.userapi.com/c849128/v849128026/ed15d/237_1d_92X4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1" b="12754"/>
          <a:stretch/>
        </p:blipFill>
        <p:spPr bwMode="auto">
          <a:xfrm>
            <a:off x="2180606" y="2875912"/>
            <a:ext cx="4983682" cy="3793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996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" y="8992"/>
            <a:ext cx="9128335" cy="684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856895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Успех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нашей игры «Юные журналисты»,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наш взгляд, имеет прямую зависимость от подготовки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воспитателей (то есть от нас)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теоретической, так и практической, а также от заинтересованности педагогов и родителей.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Надеемся у наших детей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разовьются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необходимые формы общения со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сверстниками;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они умеют вести диалог, составлять полный и краткий пересказ услышанного текста, описывать интересное событие, случай. У ребят громкая, яркая, выразительная речь, которая позволяет им стать хорошими собеседниками, выступать перед большой аудиторией, быть уверенным в себе.</a:t>
            </a:r>
          </a:p>
        </p:txBody>
      </p:sp>
      <p:pic>
        <p:nvPicPr>
          <p:cNvPr id="21506" name="Picture 2" descr="https://pp.userapi.com/c846523/v846523750/18fa99/R9jBPf_17UQ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2" t="10964" b="20248"/>
          <a:stretch/>
        </p:blipFill>
        <p:spPr bwMode="auto">
          <a:xfrm>
            <a:off x="539552" y="4107855"/>
            <a:ext cx="3456384" cy="25540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pp.userapi.com/c845322/v845322750/1905e0/B523VtQxgdc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0" t="19533" b="20331"/>
          <a:stretch/>
        </p:blipFill>
        <p:spPr bwMode="auto">
          <a:xfrm>
            <a:off x="4427984" y="3933489"/>
            <a:ext cx="4399892" cy="2728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867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800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1052736"/>
            <a:ext cx="7272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6600" b="1" i="1" dirty="0" smtClean="0"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s://www.wikireading.ru/img/407390_20_i_06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9" t="18929" r="10093" b="1"/>
          <a:stretch/>
        </p:blipFill>
        <p:spPr bwMode="auto">
          <a:xfrm flipH="1">
            <a:off x="6228182" y="2708920"/>
            <a:ext cx="2799331" cy="414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261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ds04.infourok.ru/uploads/ex/0cc0/001248b7-f3523e28/hello_html_m6b9a9a64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4" y="8992"/>
            <a:ext cx="9128335" cy="684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8300" y="332656"/>
            <a:ext cx="83081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Проблема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развития диалогической речи остается одной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актуальных проблем теории и практики развития речи детей дошкольного возраста, так как речь возникает и развивается в процессе общения. Эта  проблема возникла и в нашей работе  с детьми логопедической группы  (ОНР). Мы прекрасно понимаем, что общение является необходимым условием формирования личности, её сознания и самосознания, это главнейший фактор психического и речевого развития ребенка.</a:t>
            </a:r>
          </a:p>
          <a:p>
            <a:endParaRPr lang="ru-RU" dirty="0"/>
          </a:p>
        </p:txBody>
      </p:sp>
      <p:pic>
        <p:nvPicPr>
          <p:cNvPr id="10245" name="Picture 5" descr="https://pp.userapi.com/c852220/v852220835/a25e2/BRnJZtRuNh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7584" y="3742393"/>
            <a:ext cx="3384376" cy="280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47" name="Picture 7" descr="https://pp.userapi.com/c846120/v846120750/18a723/qoT9zAq4JiU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92842"/>
            <a:ext cx="3456384" cy="28358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68348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0"/>
            <a:ext cx="91800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 descr="https://www.wikireading.ru/img/407390_20_i_06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9" t="18929" r="10093" b="1"/>
          <a:stretch/>
        </p:blipFill>
        <p:spPr bwMode="auto">
          <a:xfrm flipH="1">
            <a:off x="7467611" y="3861048"/>
            <a:ext cx="1640384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836712"/>
            <a:ext cx="82809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компетентности ребенка </a:t>
            </a:r>
            <a:endParaRPr lang="ru-RU" sz="26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игровой ситуации.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9932" y="197171"/>
            <a:ext cx="3240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4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9932" y="1913930"/>
            <a:ext cx="21242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4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7985" y="2659682"/>
            <a:ext cx="892001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6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коммуникативности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успешного взаимодействия детей друг с другом, сотрудниками, родителями и гостями детского </a:t>
            </a: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сада.</a:t>
            </a:r>
          </a:p>
          <a:p>
            <a:pPr marL="457200" indent="-457200">
              <a:buFont typeface="Arial" charset="0"/>
              <a:buChar char="•"/>
            </a:pP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детей чувства принадлежности </a:t>
            </a:r>
            <a:endParaRPr lang="ru-RU" sz="26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к 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группе и закрепление положительных </a:t>
            </a: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эмоций</a:t>
            </a:r>
          </a:p>
          <a:p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общего, творческого </a:t>
            </a: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дела.</a:t>
            </a:r>
          </a:p>
          <a:p>
            <a:pPr marL="457200" indent="-457200">
              <a:buFont typeface="Arial" charset="0"/>
              <a:buChar char="•"/>
            </a:pP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жизненно необходимых умений: </a:t>
            </a:r>
            <a:endParaRPr lang="ru-RU" sz="26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справляться с волнением, исходить из своих     возможностей, делать выбор и принимать 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122675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260648"/>
            <a:ext cx="453650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А.С.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Выгодский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А.Н. Леонтьев утверждают, что формирование связной речи целесообразнее всего осуществлять в сюжетно-ролевой игре, потому что, сюжетно-ролевая игра оказывает положительное влияние на развитие речи. </a:t>
            </a:r>
          </a:p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 игре ребёнок не только познаёт окружающий мир, но и самого себя </a:t>
            </a:r>
          </a:p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 этом мире.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https://pp.userapi.com/c852120/v852120835/9cf47/yPTsrwQcOB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2" t="16784" r="7813" b="6613"/>
          <a:stretch/>
        </p:blipFill>
        <p:spPr bwMode="auto">
          <a:xfrm flipH="1">
            <a:off x="5868144" y="3645024"/>
            <a:ext cx="2980523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294" name="Picture 6" descr="https://pp.userapi.com/c851520/v851520835/a0e93/AcKYg_dV9a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25"/>
          <a:stretch/>
        </p:blipFill>
        <p:spPr bwMode="auto">
          <a:xfrm>
            <a:off x="5123969" y="131792"/>
            <a:ext cx="2880319" cy="31912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30601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laycast.ru/uploads/2017/02/11/216078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476672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– логопед.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t="18386" r="20157" b="23478"/>
          <a:stretch/>
        </p:blipFill>
        <p:spPr bwMode="auto">
          <a:xfrm>
            <a:off x="5292080" y="3806374"/>
            <a:ext cx="3351909" cy="2519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03883"/>
            <a:ext cx="3339124" cy="2413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1636618"/>
            <a:ext cx="439248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Логопед у нас волшебник,</a:t>
            </a:r>
          </a:p>
          <a:p>
            <a:r>
              <a:rPr lang="ru-RU" sz="22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Скажуем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честно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Она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наш маг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ее помощью победный,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делаем  мы шаг.</a:t>
            </a:r>
            <a:endParaRPr lang="ru-RU" sz="2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Расправляем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свои плечи,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Делаем 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глубокий вдох..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друзья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звуки речи,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Будто бы воды глоток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Громогласными  мы станем,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Даст плоды упорный труд…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Нашего волшебника 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Гузель </a:t>
            </a:r>
            <a:r>
              <a:rPr lang="ru-RU" sz="22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Рубесовна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зовут.</a:t>
            </a:r>
            <a:endParaRPr lang="ru-RU" sz="2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40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laycast.ru/uploads/2017/02/11/216078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404664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Помощник 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1033201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воспитателя.</a:t>
            </a:r>
            <a:endParaRPr lang="ru-RU" sz="4800" dirty="0"/>
          </a:p>
        </p:txBody>
      </p:sp>
      <p:pic>
        <p:nvPicPr>
          <p:cNvPr id="5" name="Picture 5" descr="https://pp.userapi.com/c852228/v852228835/a4c28/r6teKLSPab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8" t="2227" r="5554" b="2015"/>
          <a:stretch/>
        </p:blipFill>
        <p:spPr bwMode="auto">
          <a:xfrm>
            <a:off x="5508104" y="1790327"/>
            <a:ext cx="3168352" cy="4490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TextBox 5"/>
          <p:cNvSpPr txBox="1"/>
          <p:nvPr/>
        </p:nvSpPr>
        <p:spPr>
          <a:xfrm>
            <a:off x="654549" y="1790327"/>
            <a:ext cx="496855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помощник самый первый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конечно правая рука,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подскажет ответ нам верный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утешит нас всегда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 нами убирает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 жалея времени и сил,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нас всех прекрасно знает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выручит, если что-то ты забыл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Конечно же это без сомнения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любимая, добрая, милая </a:t>
            </a:r>
          </a:p>
          <a:p>
            <a:r>
              <a:rPr lang="ru-RU" sz="22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Раушания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Коттусовна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990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playcast.ru/uploads/2017/02/11/216078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90727" y="476672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Медицинская сестра.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071" y="3978099"/>
            <a:ext cx="3448309" cy="2407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2" r="9396"/>
          <a:stretch/>
        </p:blipFill>
        <p:spPr bwMode="auto">
          <a:xfrm flipH="1">
            <a:off x="4355976" y="1292890"/>
            <a:ext cx="3312368" cy="26066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8418" y="1484784"/>
            <a:ext cx="41764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Она  богиня  чистоты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воплощенье  доброты.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Она - помощница врача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свою работу влюблена.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Ее профессия важна!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Раиса Федоровна – 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медицинская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сестра:</a:t>
            </a:r>
          </a:p>
          <a:p>
            <a:endParaRPr lang="ru-RU" sz="2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418" y="3932028"/>
            <a:ext cx="512571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Только просыпается с утра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спешит в «рабочий кабинет»,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 она включает яркий свет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приводит в чистоту и лад,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Надевает беленький халат,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Подготавливает инструменты</a:t>
            </a:r>
          </a:p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И...ведет прием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больных ребят.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370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laycast.ru/uploads/2017/02/11/216078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404664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Музыкальный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06788" y="820162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руководитель.</a:t>
            </a:r>
          </a:p>
          <a:p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1642513"/>
            <a:ext cx="44284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Вас волшебная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Вам покорились звуки, ноты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 можете повелевать </a:t>
            </a:r>
            <a:endParaRPr lang="ru-RU" sz="2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душе мелодии звучать. </a:t>
            </a:r>
            <a:endParaRPr lang="ru-RU" sz="2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pp.userapi.com/c845416/v845416231/194939/_vq_QpBDgik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1" t="23123" r="64412" b="13852"/>
          <a:stretch/>
        </p:blipFill>
        <p:spPr bwMode="auto">
          <a:xfrm>
            <a:off x="4006788" y="4615590"/>
            <a:ext cx="1203200" cy="22145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https://pp.userapi.com/c846320/v846320567/1600cf/uejt1YWEzO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3" r="7252"/>
          <a:stretch/>
        </p:blipFill>
        <p:spPr bwMode="auto">
          <a:xfrm>
            <a:off x="5112060" y="3103483"/>
            <a:ext cx="3510199" cy="3223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TextBox 5"/>
          <p:cNvSpPr txBox="1"/>
          <p:nvPr/>
        </p:nvSpPr>
        <p:spPr>
          <a:xfrm>
            <a:off x="539552" y="3045930"/>
            <a:ext cx="431923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работник музыкальный </a:t>
            </a:r>
            <a:endParaRPr lang="ru-RU" sz="2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Творит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просто чудеса: </a:t>
            </a:r>
            <a:endParaRPr lang="ru-RU" sz="2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Здесь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сцене развернулась Настоящая игра. </a:t>
            </a:r>
            <a:endParaRPr lang="ru-RU" sz="2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Тут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талант 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нужен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особый, </a:t>
            </a:r>
            <a:endParaRPr lang="ru-RU" sz="2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детишек  научить 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Петь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плясать </a:t>
            </a:r>
            <a:endParaRPr lang="ru-RU" sz="2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актёром, </a:t>
            </a:r>
            <a:endParaRPr lang="ru-RU" sz="2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«бис</a:t>
            </a: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всем выходить! </a:t>
            </a:r>
          </a:p>
        </p:txBody>
      </p:sp>
    </p:spTree>
    <p:extLst>
      <p:ext uri="{BB962C8B-B14F-4D97-AF65-F5344CB8AC3E}">
        <p14:creationId xmlns:p14="http://schemas.microsoft.com/office/powerpoint/2010/main" val="1689188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laycast.ru/uploads/2017/02/11/216078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3688" y="404664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Физкультурный 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60" y="908720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руководитель.</a:t>
            </a:r>
          </a:p>
          <a:p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2060848"/>
            <a:ext cx="424847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Посмотрите, как сильны мы,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здоровы и бодры!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играх мы непобедимы,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активны, и быстры!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на спорте не сидели –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Занимались утром, днём…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Ольге Юрьевна 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эти цели</a:t>
            </a:r>
            <a:b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Крепко руку мы пожмём!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620" y="1711997"/>
            <a:ext cx="4062828" cy="4597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35334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430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Рамиля</dc:creator>
  <cp:lastModifiedBy>Рамиля</cp:lastModifiedBy>
  <cp:revision>21</cp:revision>
  <dcterms:created xsi:type="dcterms:W3CDTF">2019-01-28T13:26:14Z</dcterms:created>
  <dcterms:modified xsi:type="dcterms:W3CDTF">2019-02-06T09:59:47Z</dcterms:modified>
</cp:coreProperties>
</file>